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5A5A"/>
    <a:srgbClr val="DCDCDC"/>
    <a:srgbClr val="CEEAB0"/>
    <a:srgbClr val="FFCCFF"/>
    <a:srgbClr val="FFFFFF"/>
    <a:srgbClr val="CCCC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B0D65-E5A9-4D04-BC05-75A8A3484B7C}" type="datetimeFigureOut">
              <a:rPr lang="en-US" smtClean="0"/>
              <a:t>2/1/2014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E5303C-0185-49E9-8D3D-153123F2E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80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E5303C-0185-49E9-8D3D-153123F2E5B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3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334913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62634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08098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940390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73176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93457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275194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948887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89053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11596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79446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3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cover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8757" y="0"/>
            <a:ext cx="9144000" cy="2590800"/>
          </a:xfrm>
          <a:solidFill>
            <a:schemeClr val="tx2">
              <a:lumMod val="40000"/>
              <a:lumOff val="60000"/>
            </a:schemeClr>
          </a:soli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bn-BD" sz="221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E:\downloaded vidio\FLOWER\FB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90800"/>
            <a:ext cx="9144000" cy="42672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effectLst>
            <a:glow rad="101600">
              <a:schemeClr val="accent4">
                <a:satMod val="175000"/>
                <a:alpha val="40000"/>
              </a:schemeClr>
            </a:glow>
          </a:effectLst>
          <a:extLst/>
        </p:spPr>
      </p:pic>
    </p:spTree>
    <p:extLst>
      <p:ext uri="{BB962C8B-B14F-4D97-AF65-F5344CB8AC3E}">
        <p14:creationId xmlns:p14="http://schemas.microsoft.com/office/powerpoint/2010/main" val="4057975478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0"/>
            <a:ext cx="9144000" cy="1752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5400" b="1" i="1" dirty="0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5400" dirty="0" smtClean="0"/>
              <a:t> 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76200" y="1752600"/>
            <a:ext cx="9144000" cy="51054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36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মোঃ আব্দুল মোমিন</a:t>
            </a:r>
          </a:p>
          <a:p>
            <a:r>
              <a:rPr lang="bn-BD" sz="36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 ডেমোঃ </a:t>
            </a:r>
          </a:p>
          <a:p>
            <a:r>
              <a:rPr lang="bn-BD" sz="36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মোলামগাড়ীহাট দ্বি-মুখী উচ্চ বিদ্যালয় </a:t>
            </a:r>
          </a:p>
          <a:p>
            <a:r>
              <a:rPr lang="bn-BD" sz="36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কালাই, জয়পুরহাট</a:t>
            </a:r>
            <a:r>
              <a:rPr lang="bn-BD" sz="3600" b="1" i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36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আইডি নং-০২</a:t>
            </a:r>
          </a:p>
          <a:p>
            <a:r>
              <a:rPr lang="bn-BD" sz="36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 নং-০১৭১৮৭০৯৭১৮</a:t>
            </a:r>
          </a:p>
          <a:p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Laptop City\Documents\WebCam Media\Capture\Imag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752600"/>
            <a:ext cx="1752600" cy="1293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920058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384425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পাঠপরিচিতি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438400"/>
            <a:ext cx="9144000" cy="4038600"/>
          </a:xfrm>
        </p:spPr>
        <p:txBody>
          <a:bodyPr>
            <a:normAutofit/>
          </a:bodyPr>
          <a:lstStyle/>
          <a:p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শ্রেণীঃ ৮ম, </a:t>
            </a:r>
          </a:p>
          <a:p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কৃষি শিক্ষা </a:t>
            </a:r>
          </a:p>
          <a:p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আজকের অধ্যায়ঃ বনায়ন </a:t>
            </a:r>
          </a:p>
          <a:p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সময়ঃ ৫০মিনিট </a:t>
            </a:r>
          </a:p>
          <a:p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তারিখঃ ০১/০২/১৪ইং   </a:t>
            </a:r>
            <a:endParaRPr lang="en-US" sz="3600" b="1" dirty="0">
              <a:solidFill>
                <a:schemeClr val="tx1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3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Laptop City\Downloads\New folder89\a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31242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aptop City\Downloads\New folder89\a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5" y="2057400"/>
            <a:ext cx="3314700" cy="30375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Laptop City\Downloads\New folder89\a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995988" y="19050"/>
            <a:ext cx="3148012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52425" y="25908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পলিব্যাগে চারা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1200" y="2590801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অস্থায়ী বেডে চারার পরিচর্যা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33775" y="52578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নার্সারি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4801" y="6219824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চারাগাছ বিক্রয়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Users\Laptop City\Downloads\New folder89\a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0" y="3472137"/>
            <a:ext cx="2943225" cy="271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aptop City\Downloads\New folder89\a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4" y="3632828"/>
            <a:ext cx="2886075" cy="245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43526" y="6092196"/>
            <a:ext cx="3809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স্থায়ী বেডে চারার পরিচর্যা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965414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76200" y="0"/>
            <a:ext cx="9220200" cy="206057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আজকের পাঠঃ ১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057400"/>
            <a:ext cx="9144000" cy="4800600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নার্সারি এবং কৃষিক্ষেত্রে নার্সারির অবদান।</a:t>
            </a:r>
          </a:p>
          <a:p>
            <a:pPr marL="457200" indent="-457200">
              <a:buFont typeface="Wingdings" pitchFamily="2" charset="2"/>
              <a:buChar char="v"/>
            </a:pPr>
            <a:endParaRPr lang="bn-BD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55127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609600"/>
            <a:ext cx="388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শিখন ফলঃ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3034520"/>
            <a:ext cx="7977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(২) নার্সারি কত প্রকার বলতে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0099" y="44958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itchFamily="2" charset="2"/>
              <a:buChar char="q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(৩) কৃষিক্ষেত্রে নার্সারির প্রয়োজন ব্যাখ্যা করতে পারবে।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0198" y="1904999"/>
            <a:ext cx="7297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(১)নার্সারি কি তা বলতে পাড়বে।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129284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3400" y="2590800"/>
            <a:ext cx="23070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চারার পলিব্যাগ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37544" y="25908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চারার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পরিচর্যা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0" y="6229713"/>
            <a:ext cx="3002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চারাগাছ বিক্রয়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260491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চারাগাছের পরিচর্যা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Laptop City\Downloads\New folder89\a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19"/>
          <a:stretch/>
        </p:blipFill>
        <p:spPr bwMode="auto">
          <a:xfrm>
            <a:off x="4937544" y="0"/>
            <a:ext cx="4206456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Laptop City\Downloads\New folder89\a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3733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Laptop City\Downloads\New folder89\bbbb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64897"/>
            <a:ext cx="3810000" cy="286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aptop City\Downloads\New folder89\a1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399" y="3395676"/>
            <a:ext cx="4294746" cy="286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437045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ata 1"/>
          <p:cNvSpPr/>
          <p:nvPr/>
        </p:nvSpPr>
        <p:spPr>
          <a:xfrm>
            <a:off x="1066800" y="990600"/>
            <a:ext cx="7772400" cy="51816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3168134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নার্সারি কি ?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43200" y="1256352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একক কাজঃ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86200" y="45720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সময়ঃ ০৫ মিনিট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509697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EA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447800"/>
            <a:ext cx="9144000" cy="2209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নার্সারি হলো চারা উৎপাদন কেন্দ্র যেখানে চারা উৎপাদন করে রোপণের পূর্ব  পর্যন্ত পরিচর্যা ও রক্ষনাবেক্ষণ করা হয়।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478303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একক কাজের সমাধানঃ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573250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311364" y="2941261"/>
            <a:ext cx="24769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স্থায়ী বেডে চারা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95599" y="6357582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অস্থায়ী বেডে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চারা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2" descr="C:\Users\Laptop City\Downloads\New folder89\a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19"/>
          <a:stretch/>
        </p:blipFill>
        <p:spPr bwMode="auto">
          <a:xfrm>
            <a:off x="-22156" y="3416320"/>
            <a:ext cx="9144000" cy="294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aptop City\Downloads\New folder89\a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1844" cy="294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624228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762000"/>
            <a:ext cx="7772400" cy="1470025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জোড়ায় কাজঃ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667000"/>
            <a:ext cx="8763000" cy="1752600"/>
          </a:xfrm>
        </p:spPr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স্থায়ী নার্সারি কিভাবে গড়ে ওঠে।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0" y="49530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সময়ঃ ১০ মিনিট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408793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A5A5A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838200" y="762000"/>
            <a:ext cx="6781800" cy="1143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জোড়ায় কাজের সমাধানঃ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-36394" y="3429000"/>
            <a:ext cx="9067800" cy="17639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আমাদের দেশে সরকারী, বেসরকারী উভয় ব্যবস্থায় স্থায়ী নার্সারি গড়ে ওঠে ।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434099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-73394"/>
            <a:ext cx="9144000" cy="6901385"/>
          </a:xfrm>
        </p:spPr>
        <p:txBody>
          <a:bodyPr/>
          <a:lstStyle/>
          <a:p>
            <a:r>
              <a:rPr lang="bn-BD" dirty="0" smtClean="0"/>
              <a:t> 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" y="2718144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গাছের পরিচর্যা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3638" y="61289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ফলের চাষ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5600" y="2717006"/>
            <a:ext cx="3091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চাষকৃত চারা বিক্রয়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1" y="2718144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সাবলম্বী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ব্যাক্তি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26439" y="6072015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বনায়ন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Laptop City\Downloads\New folder89\a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1" y="0"/>
            <a:ext cx="2895599" cy="271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Laptop City\Downloads\New folder89\a1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947" y="-21021"/>
            <a:ext cx="2900253" cy="273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Laptop City\Downloads\New folder89\a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-1"/>
            <a:ext cx="3352800" cy="271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Laptop City\Downloads\New folder89\a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33025"/>
            <a:ext cx="4341071" cy="261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Laptop City\Downloads\New folder89\zzzzzzzzzzzzzzz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072" y="3433025"/>
            <a:ext cx="4771366" cy="261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076949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0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9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084095" y="0"/>
            <a:ext cx="28194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কাজঃ</a:t>
            </a:r>
            <a:endParaRPr lang="en-US" sz="6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6787" y="3429000"/>
            <a:ext cx="9143999" cy="3429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কৃষিক্ষেত্রে নার্সারির প্রয়োজন </a:t>
            </a:r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6400" y="59436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সময়ঃ ১৫ 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53533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Process 5"/>
          <p:cNvSpPr/>
          <p:nvPr/>
        </p:nvSpPr>
        <p:spPr>
          <a:xfrm>
            <a:off x="38100" y="0"/>
            <a:ext cx="9144000" cy="68580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নিন্মে কৃষিক্ষেত্রে নার্সারির প্রয়োজন </a:t>
            </a:r>
            <a:r>
              <a:rPr lang="bn-BD" sz="36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 </a:t>
            </a:r>
            <a:r>
              <a:rPr lang="bn-BD" sz="36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করা হলঃ 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রোপণের জন্য সব সময় নার্সারিতে সুস্থ, সবল ও সব বয়সের চারা পাওয়া যায় 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নার্সারিতে সহজে চারার য়ত্ন নেওয়া যায়।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অল্প শ্রমে ও কম খরচে চারা তৈরি জন্য নার্সারি উপযুক্ত স্থান।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চারা বিতরণ ও বিপণন করতে সুবিধা হয়।  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0" y="304800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দলীয় কাজের সমাধানঃ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321041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19200"/>
          </a:xfrm>
          <a:solidFill>
            <a:srgbClr val="92D05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5638800"/>
          </a:xfrm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নার্সারি হলো-</a:t>
            </a:r>
          </a:p>
          <a:p>
            <a:pPr algn="l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(ক) বীজ উৎপাদন কেন্দ্র  (খ)চারা উৎপাদন কেন্দ্র 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(গ)শস্য উৎপাদন কেন্দ্র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(ঘ) বৃক্ষ উৎপাদন কেন্দ্র </a:t>
            </a:r>
          </a:p>
          <a:p>
            <a:pPr algn="l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২।কৃষি বনায়নের সমস্যাগুলো-</a:t>
            </a:r>
          </a:p>
          <a:p>
            <a:pPr algn="l"/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 .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জনগণের অংশীদারিত্বে অনীহা</a:t>
            </a:r>
          </a:p>
          <a:p>
            <a:pPr algn="l"/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 .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প্রয়োজনীয় জমির অভাব</a:t>
            </a:r>
            <a:endParaRPr lang="en-US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 .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প্রয়োজনীয় কোচের অভাব</a:t>
            </a:r>
          </a:p>
          <a:p>
            <a:pPr algn="l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কোনটি সঠিক?</a:t>
            </a:r>
          </a:p>
          <a:p>
            <a:pPr algn="l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i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    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i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  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গ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ii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iii  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ঘ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i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ii   </a:t>
            </a:r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iii .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l"/>
            <a:endParaRPr lang="bn-BD" sz="36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Connector 3"/>
          <p:cNvSpPr/>
          <p:nvPr/>
        </p:nvSpPr>
        <p:spPr>
          <a:xfrm>
            <a:off x="3581400" y="2028825"/>
            <a:ext cx="457200" cy="3810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6477000" y="6400800"/>
            <a:ext cx="457200" cy="3810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7171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/>
          <p:cNvSpPr/>
          <p:nvPr/>
        </p:nvSpPr>
        <p:spPr>
          <a:xfrm>
            <a:off x="457200" y="1066800"/>
            <a:ext cx="8458200" cy="4495800"/>
          </a:xfrm>
          <a:prstGeom prst="round2Same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বাড়ির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কাজঃ</a:t>
            </a:r>
          </a:p>
          <a:p>
            <a:pPr algn="ctr"/>
            <a:endParaRPr lang="bn-BD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বৃক্ষ রোপনের প্রয়োজনিয়তা লিখ।</a:t>
            </a:r>
          </a:p>
        </p:txBody>
      </p:sp>
    </p:spTree>
    <p:extLst>
      <p:ext uri="{BB962C8B-B14F-4D97-AF65-F5344CB8AC3E}">
        <p14:creationId xmlns:p14="http://schemas.microsoft.com/office/powerpoint/2010/main" val="407314147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i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i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bn-BD" dirty="0" smtClean="0"/>
              <a:t> </a:t>
            </a:r>
            <a:endParaRPr lang="en-US" dirty="0"/>
          </a:p>
          <a:p>
            <a:pPr algn="ctr"/>
            <a:endParaRPr lang="en-US" dirty="0" smtClean="0"/>
          </a:p>
          <a:p>
            <a:pPr algn="ctr"/>
            <a:endParaRPr lang="bn-BD" sz="6000" dirty="0" smtClean="0"/>
          </a:p>
          <a:p>
            <a:pPr algn="ctr"/>
            <a:endParaRPr lang="bn-BD" sz="6000" dirty="0" smtClean="0"/>
          </a:p>
          <a:p>
            <a:pPr algn="ctr"/>
            <a:endParaRPr lang="bn-BD" sz="6000" dirty="0"/>
          </a:p>
          <a:p>
            <a:pPr algn="ctr"/>
            <a:r>
              <a:rPr lang="bn-BD" sz="6000" b="1" i="1" dirty="0" smtClean="0">
                <a:latin typeface="NikoshBAN" pitchFamily="2" charset="0"/>
                <a:cs typeface="NikoshBAN" pitchFamily="2" charset="0"/>
              </a:rPr>
              <a:t>বেশি করে গাছ লাগান</a:t>
            </a:r>
            <a:endParaRPr lang="en-US" sz="6000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81600" y="3581400"/>
            <a:ext cx="1251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C:\Users\Laptop City\Downloads\New folder89\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62946"/>
            <a:ext cx="3962400" cy="37321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81511"/>
      </p:ext>
    </p:extLst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1162</TotalTime>
  <Words>320</Words>
  <Application>Microsoft Office PowerPoint</Application>
  <PresentationFormat>On-screen Show (4:3)</PresentationFormat>
  <Paragraphs>79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স্বাগতম </vt:lpstr>
      <vt:lpstr>পরিচিতি </vt:lpstr>
      <vt:lpstr>পাঠপরিচিতি </vt:lpstr>
      <vt:lpstr>PowerPoint Presentation</vt:lpstr>
      <vt:lpstr>আজকের পাঠঃ ১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জোড়ায় কাজঃ</vt:lpstr>
      <vt:lpstr> </vt:lpstr>
      <vt:lpstr>  </vt:lpstr>
      <vt:lpstr>PowerPoint Presentation</vt:lpstr>
      <vt:lpstr>PowerPoint Presentation</vt:lpstr>
      <vt:lpstr>মূল্যায়ন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Laptop City</dc:creator>
  <cp:lastModifiedBy>Laptop City</cp:lastModifiedBy>
  <cp:revision>166</cp:revision>
  <dcterms:created xsi:type="dcterms:W3CDTF">2006-08-16T00:00:00Z</dcterms:created>
  <dcterms:modified xsi:type="dcterms:W3CDTF">2014-02-01T14:42:14Z</dcterms:modified>
</cp:coreProperties>
</file>